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11C30A-CCD8-46A5-9A9C-66C4A50DAAEA}" type="datetimeFigureOut">
              <a:rPr lang="en-US" smtClean="0"/>
              <a:t>7/8/2011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F92FFD-35FE-4833-8FD2-AFC4EE4BAA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Four videos on the web to show relevance of computing no matter what career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8062912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Claudia Lugo – Mexico</a:t>
            </a:r>
          </a:p>
          <a:p>
            <a:r>
              <a:rPr lang="en-US" dirty="0" smtClean="0"/>
              <a:t>Suzy Lebo- Indiana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Mihaloew</a:t>
            </a:r>
            <a:r>
              <a:rPr lang="en-US" dirty="0" smtClean="0"/>
              <a:t> </a:t>
            </a:r>
            <a:r>
              <a:rPr lang="en-US" dirty="0" smtClean="0"/>
              <a:t>- Pennsylvania</a:t>
            </a:r>
          </a:p>
          <a:p>
            <a:r>
              <a:rPr lang="en-US" dirty="0" smtClean="0"/>
              <a:t>Kathy Weiss </a:t>
            </a:r>
            <a:r>
              <a:rPr lang="en-US" smtClean="0"/>
              <a:t>- Wisconsin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/>
              <a:t>Corning Day of Glass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5000" r="38125" b="25000"/>
          <a:stretch>
            <a:fillRect/>
          </a:stretch>
        </p:blipFill>
        <p:spPr bwMode="auto">
          <a:xfrm>
            <a:off x="1295400" y="2514600"/>
            <a:ext cx="624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i="1" dirty="0" smtClean="0"/>
              <a:t>The Future of Shopping</a:t>
            </a:r>
            <a:endParaRPr lang="en-US" sz="5400" i="1" dirty="0"/>
          </a:p>
        </p:txBody>
      </p:sp>
      <p:pic>
        <p:nvPicPr>
          <p:cNvPr id="4" name="Picture 3" descr="TheFutureOfShop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7696200" cy="418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2413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i="1" dirty="0" smtClean="0"/>
              <a:t>New Restaurant Ordering Tablets on the Menu</a:t>
            </a:r>
            <a:endParaRPr lang="en-US" sz="4000" i="1" dirty="0"/>
          </a:p>
        </p:txBody>
      </p:sp>
      <p:pic>
        <p:nvPicPr>
          <p:cNvPr id="4" name="Picture 3" descr="restaurantTabl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6705600" cy="370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841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i="1" dirty="0" smtClean="0"/>
              <a:t>Future of Law Enforcement</a:t>
            </a:r>
            <a:endParaRPr lang="en-US" sz="48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5000" r="38125" b="22000"/>
          <a:stretch>
            <a:fillRect/>
          </a:stretch>
        </p:blipFill>
        <p:spPr bwMode="auto">
          <a:xfrm>
            <a:off x="1143000" y="23622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63</TotalTime>
  <Words>55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Four videos on the web to show relevance of computing no matter what career</vt:lpstr>
      <vt:lpstr>Personal Life</vt:lpstr>
      <vt:lpstr>Fashion Designer</vt:lpstr>
      <vt:lpstr>Hospitality</vt:lpstr>
      <vt:lpstr>Law Enforcement</vt:lpstr>
    </vt:vector>
  </TitlesOfParts>
  <Company>Avon Community School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videos on the web to show relevance of computing no matter what career</dc:title>
  <dc:creator>ACSC</dc:creator>
  <cp:lastModifiedBy>ACSC</cp:lastModifiedBy>
  <cp:revision>12</cp:revision>
  <dcterms:created xsi:type="dcterms:W3CDTF">2011-07-08T14:42:42Z</dcterms:created>
  <dcterms:modified xsi:type="dcterms:W3CDTF">2011-07-08T15:45:45Z</dcterms:modified>
</cp:coreProperties>
</file>